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8794" y="2071678"/>
            <a:ext cx="54344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Гра </a:t>
            </a:r>
            <a:r>
              <a:rPr lang="uk-UA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“світ</a:t>
            </a:r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uk-UA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казок”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3108" y="428604"/>
            <a:ext cx="507145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Конкурс</a:t>
            </a:r>
          </a:p>
          <a:p>
            <a:pPr algn="ctr"/>
            <a:r>
              <a:rPr lang="uk-UA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uk-UA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“</a:t>
            </a:r>
            <a:r>
              <a:rPr lang="uk-UA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Впізнай</a:t>
            </a:r>
            <a:r>
              <a:rPr lang="uk-UA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uk-UA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казку</a:t>
            </a:r>
            <a:r>
              <a:rPr lang="uk-UA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”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1538" y="3357562"/>
            <a:ext cx="7429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 smtClean="0">
                <a:solidFill>
                  <a:srgbClr val="0070C0"/>
                </a:solidFill>
              </a:rPr>
              <a:t>З якої казки ці герої?</a:t>
            </a:r>
            <a:endParaRPr lang="ru-RU" sz="5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w2016ter\Desktop\для сертификата\0a22b43b4cd78b6b5ca3752f8d835dd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642918"/>
            <a:ext cx="3024187" cy="398262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357554" y="5072074"/>
            <a:ext cx="5214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Червона шапка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ew2016ter\Desktop\для сертификата\hello_html_m57adb8c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571480"/>
            <a:ext cx="3052779" cy="444833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357554" y="5072074"/>
            <a:ext cx="5214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Русалонька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new2016ter\Desktop\для сертификата\73.jpg"/>
          <p:cNvPicPr>
            <a:picLocks noChangeAspect="1" noChangeArrowheads="1"/>
          </p:cNvPicPr>
          <p:nvPr/>
        </p:nvPicPr>
        <p:blipFill>
          <a:blip r:embed="rId2" cstate="print"/>
          <a:srcRect l="15254" t="17973" r="16949" b="17322"/>
          <a:stretch>
            <a:fillRect/>
          </a:stretch>
        </p:blipFill>
        <p:spPr bwMode="auto">
          <a:xfrm>
            <a:off x="3000364" y="571480"/>
            <a:ext cx="2857520" cy="385765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357554" y="5072074"/>
            <a:ext cx="5214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Колобок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new2016ter\Desktop\для сертификата\TSarevna-lyagushk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928670"/>
            <a:ext cx="6070644" cy="407196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357554" y="5072074"/>
            <a:ext cx="5214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Царівна жаба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new2016ter\Desktop\для сертификата\plakat_figurniy_doktor_aybolit_skazochnie_geroi.jpg"/>
          <p:cNvPicPr>
            <a:picLocks noChangeAspect="1" noChangeArrowheads="1"/>
          </p:cNvPicPr>
          <p:nvPr/>
        </p:nvPicPr>
        <p:blipFill>
          <a:blip r:embed="rId2"/>
          <a:srcRect l="18557" r="21134"/>
          <a:stretch>
            <a:fillRect/>
          </a:stretch>
        </p:blipFill>
        <p:spPr bwMode="auto">
          <a:xfrm>
            <a:off x="3357554" y="214290"/>
            <a:ext cx="2786082" cy="461963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786050" y="5072074"/>
            <a:ext cx="5214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Лікар </a:t>
            </a:r>
            <a:r>
              <a:rPr lang="uk-UA" sz="3600" b="1" dirty="0" err="1" smtClean="0"/>
              <a:t>Айболить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new2016ter\Desktop\для сертификата\17679373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428604"/>
            <a:ext cx="3465116" cy="456520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786050" y="5072074"/>
            <a:ext cx="5214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Попелюшка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new2016ter\Desktop\для сертификата\гадкий-утёнок.jpg"/>
          <p:cNvPicPr>
            <a:picLocks noChangeAspect="1" noChangeArrowheads="1"/>
          </p:cNvPicPr>
          <p:nvPr/>
        </p:nvPicPr>
        <p:blipFill>
          <a:blip r:embed="rId2"/>
          <a:srcRect l="7584" t="22747" r="5196" b="17859"/>
          <a:stretch>
            <a:fillRect/>
          </a:stretch>
        </p:blipFill>
        <p:spPr bwMode="auto">
          <a:xfrm>
            <a:off x="2571736" y="642918"/>
            <a:ext cx="3635738" cy="371477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71736" y="4643446"/>
            <a:ext cx="5214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Гидке каченя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new2016ter\Desktop\для сертификата\0_a70ed_f45b9e7a_ori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285728"/>
            <a:ext cx="3929090" cy="503595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938450" y="5224474"/>
            <a:ext cx="5214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Маша і ведмідь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488" y="1428736"/>
            <a:ext cx="29659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Конкурс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3143248"/>
            <a:ext cx="80665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“математика</a:t>
            </a:r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в </a:t>
            </a:r>
            <a:r>
              <a:rPr lang="uk-UA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казках”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16" y="214290"/>
            <a:ext cx="8429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Скільки друзів було у Білосніжки?</a:t>
            </a:r>
            <a:endParaRPr lang="ru-RU" sz="3600" b="1" dirty="0"/>
          </a:p>
        </p:txBody>
      </p:sp>
      <p:pic>
        <p:nvPicPr>
          <p:cNvPr id="9218" name="Picture 2" descr="C:\Users\new2016ter\Desktop\для сертификата\10218114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357298"/>
            <a:ext cx="5927192" cy="399097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572000" y="5429264"/>
            <a:ext cx="9286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7200" b="1" dirty="0" smtClean="0"/>
              <a:t>7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16" y="214290"/>
            <a:ext cx="8429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Скільки золотих монет дав </a:t>
            </a:r>
            <a:r>
              <a:rPr lang="uk-UA" sz="3600" b="1" dirty="0" err="1" smtClean="0"/>
              <a:t>Карабас</a:t>
            </a:r>
            <a:r>
              <a:rPr lang="uk-UA" sz="3600" b="1" dirty="0" smtClean="0"/>
              <a:t> </a:t>
            </a:r>
            <a:r>
              <a:rPr lang="uk-UA" sz="3600" b="1" dirty="0" err="1" smtClean="0"/>
              <a:t>Барабас</a:t>
            </a:r>
            <a:r>
              <a:rPr lang="uk-UA" sz="3600" b="1" dirty="0" smtClean="0"/>
              <a:t> Буратіно?</a:t>
            </a:r>
            <a:endParaRPr lang="ru-RU" sz="3600" b="1" dirty="0"/>
          </a:p>
        </p:txBody>
      </p:sp>
      <p:pic>
        <p:nvPicPr>
          <p:cNvPr id="10242" name="Picture 2" descr="C:\Users\new2016ter\Desktop\для сертификата\06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857232"/>
            <a:ext cx="3228985" cy="484347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571736" y="3643314"/>
            <a:ext cx="9286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7200" b="1" dirty="0" smtClean="0"/>
              <a:t>5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16" y="214290"/>
            <a:ext cx="8429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Скільки героїв Дюймовочці пропонували вийти заміж?</a:t>
            </a:r>
            <a:endParaRPr lang="ru-RU" sz="3600" b="1" dirty="0"/>
          </a:p>
        </p:txBody>
      </p:sp>
      <p:pic>
        <p:nvPicPr>
          <p:cNvPr id="11266" name="Picture 2" descr="C:\Users\new2016ter\Desktop\для сертификата\a6efbd7f22e3e831b0616372616_pre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1285860"/>
            <a:ext cx="4524387" cy="46854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571736" y="3643314"/>
            <a:ext cx="9286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7200" b="1" dirty="0" smtClean="0"/>
              <a:t>4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16" y="214290"/>
            <a:ext cx="8429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Скільки козенят вкрав вовк?</a:t>
            </a:r>
            <a:endParaRPr lang="ru-RU" sz="3600" b="1" dirty="0"/>
          </a:p>
        </p:txBody>
      </p:sp>
      <p:pic>
        <p:nvPicPr>
          <p:cNvPr id="12290" name="Picture 2" descr="C:\Users\new2016ter\Desktop\00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1428735"/>
            <a:ext cx="4810127" cy="360759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857356" y="2643182"/>
            <a:ext cx="9286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7200" b="1" dirty="0" smtClean="0"/>
              <a:t>6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16" y="0"/>
            <a:ext cx="8429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Скільки казкових героїв тягнуло ріпку?</a:t>
            </a:r>
            <a:endParaRPr lang="ru-RU" sz="3600" b="1" dirty="0"/>
          </a:p>
        </p:txBody>
      </p:sp>
      <p:pic>
        <p:nvPicPr>
          <p:cNvPr id="13314" name="Picture 2" descr="C:\Users\new2016ter\Desktop\для сертификата\img20.jpg"/>
          <p:cNvPicPr>
            <a:picLocks noChangeAspect="1" noChangeArrowheads="1"/>
          </p:cNvPicPr>
          <p:nvPr/>
        </p:nvPicPr>
        <p:blipFill>
          <a:blip r:embed="rId2"/>
          <a:srcRect l="5468" t="27083" r="4687" b="7291"/>
          <a:stretch>
            <a:fillRect/>
          </a:stretch>
        </p:blipFill>
        <p:spPr bwMode="auto">
          <a:xfrm>
            <a:off x="714348" y="1142984"/>
            <a:ext cx="7929618" cy="434405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143372" y="5429264"/>
            <a:ext cx="9286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7200" b="1" dirty="0" smtClean="0"/>
              <a:t>6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new2016ter\Desktop\для сертификата\hello_html_m3e4e1b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142984"/>
            <a:ext cx="6429420" cy="45477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14316" y="214290"/>
            <a:ext cx="8429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Скільки золотих яєць знесла курка?</a:t>
            </a:r>
            <a:endParaRPr lang="ru-RU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214810" y="5657671"/>
            <a:ext cx="9286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7200" b="1" dirty="0" smtClean="0"/>
              <a:t>1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new2016ter\Desktop\для сертификата\ead256734c69f55edd1dc1e5f85cae30--rooste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071546"/>
            <a:ext cx="4000528" cy="387551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14316" y="214290"/>
            <a:ext cx="8429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Скільки мишей жили з півником?</a:t>
            </a:r>
            <a:endParaRPr lang="ru-RU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357686" y="5286388"/>
            <a:ext cx="9286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7200" b="1" dirty="0" smtClean="0"/>
              <a:t>2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new2016ter\Desktop\для сертификата\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428736"/>
            <a:ext cx="5429256" cy="407194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14316" y="214290"/>
            <a:ext cx="8429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Скільки звірів жило в рукавичці?</a:t>
            </a:r>
            <a:endParaRPr lang="ru-RU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143372" y="5657671"/>
            <a:ext cx="9286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7200" b="1" dirty="0" smtClean="0"/>
              <a:t>7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0232" y="2500306"/>
            <a:ext cx="69294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600" b="1" dirty="0" smtClean="0">
                <a:solidFill>
                  <a:srgbClr val="0070C0"/>
                </a:solidFill>
              </a:rPr>
              <a:t>Молодці!!!!</a:t>
            </a:r>
            <a:endParaRPr lang="ru-RU" sz="6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97</Words>
  <Application>Microsoft Office PowerPoint</Application>
  <PresentationFormat>Экран (4:3)</PresentationFormat>
  <Paragraphs>31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new2016ter</dc:creator>
  <cp:lastModifiedBy>Гарькава</cp:lastModifiedBy>
  <cp:revision>7</cp:revision>
  <dcterms:created xsi:type="dcterms:W3CDTF">2018-08-15T08:08:36Z</dcterms:created>
  <dcterms:modified xsi:type="dcterms:W3CDTF">2019-10-28T09:28:03Z</dcterms:modified>
</cp:coreProperties>
</file>